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8" r:id="rId8"/>
    <p:sldId id="259" r:id="rId9"/>
    <p:sldId id="260" r:id="rId10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-144" y="-10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11.03.14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11.03.14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503491" lvl="1" indent="-342875">
              <a:buFont typeface="+mj-lt"/>
              <a:buAutoNum type="arabicPeriod"/>
            </a:pPr>
            <a:r>
              <a:rPr lang="en-US" dirty="0" err="1" smtClean="0"/>
              <a:t>DBPedia</a:t>
            </a:r>
            <a:endParaRPr lang="en-US" dirty="0" smtClean="0"/>
          </a:p>
          <a:p>
            <a:pPr marL="503491" lvl="1" indent="-342875">
              <a:buFont typeface="+mj-lt"/>
              <a:buAutoNum type="arabicPeriod"/>
            </a:pPr>
            <a:r>
              <a:rPr lang="en-US" dirty="0" smtClean="0"/>
              <a:t>Google Knowledge Graph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Protocol issues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95</Words>
  <Application>Microsoft Macintosh PowerPoint</Application>
  <PresentationFormat>Bildschirmpräsentation (16:9)</PresentationFormat>
  <Paragraphs>34</Paragraphs>
  <Slides>6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Retrospect</vt:lpstr>
      <vt:lpstr>1_Retrospect</vt:lpstr>
      <vt:lpstr>2_Retrospect</vt:lpstr>
      <vt:lpstr>3_Retrospect</vt:lpstr>
      <vt:lpstr>PubSubHubbub</vt:lpstr>
      <vt:lpstr>Agenda</vt:lpstr>
      <vt:lpstr>PubSubHubbub</vt:lpstr>
      <vt:lpstr>Implementation</vt:lpstr>
      <vt:lpstr>Composer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Sebastian Brückner</cp:lastModifiedBy>
  <cp:revision>8</cp:revision>
  <dcterms:created xsi:type="dcterms:W3CDTF">2013-01-28T08:16:57Z</dcterms:created>
  <dcterms:modified xsi:type="dcterms:W3CDTF">2014-03-11T16:57:24Z</dcterms:modified>
</cp:coreProperties>
</file>